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77" autoAdjust="0"/>
    <p:restoredTop sz="94627" autoAdjust="0"/>
  </p:normalViewPr>
  <p:slideViewPr>
    <p:cSldViewPr showGuides="1">
      <p:cViewPr>
        <p:scale>
          <a:sx n="125" d="100"/>
          <a:sy n="125" d="100"/>
        </p:scale>
        <p:origin x="-168" y="678"/>
      </p:cViewPr>
      <p:guideLst>
        <p:guide orient="horz" pos="2160"/>
        <p:guide orient="horz" pos="82"/>
        <p:guide orient="horz" pos="475"/>
        <p:guide pos="5647"/>
        <p:guide pos="113"/>
        <p:guide pos="612"/>
        <p:guide pos="657"/>
        <p:guide pos="4967"/>
        <p:guide pos="49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Low-User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Tabelle1!$A$2:$A$61</c:f>
              <c:strCache>
                <c:ptCount val="60"/>
                <c:pt idx="0">
                  <c:v>Jän. 2011</c:v>
                </c:pt>
                <c:pt idx="2">
                  <c:v>März 2011</c:v>
                </c:pt>
                <c:pt idx="5">
                  <c:v>Juni 2011</c:v>
                </c:pt>
                <c:pt idx="8">
                  <c:v>Sept. 2011</c:v>
                </c:pt>
                <c:pt idx="11">
                  <c:v>Dez. 2011</c:v>
                </c:pt>
                <c:pt idx="14">
                  <c:v>März 2012</c:v>
                </c:pt>
                <c:pt idx="17">
                  <c:v>Juni 2012</c:v>
                </c:pt>
                <c:pt idx="20">
                  <c:v>Sept. 2012</c:v>
                </c:pt>
                <c:pt idx="23">
                  <c:v>Dez. 2012</c:v>
                </c:pt>
                <c:pt idx="26">
                  <c:v>März 2013</c:v>
                </c:pt>
                <c:pt idx="29">
                  <c:v>Juni 2013</c:v>
                </c:pt>
                <c:pt idx="32">
                  <c:v>Sept. 2013</c:v>
                </c:pt>
                <c:pt idx="35">
                  <c:v>Dez. 2013</c:v>
                </c:pt>
                <c:pt idx="38">
                  <c:v>März 2014</c:v>
                </c:pt>
                <c:pt idx="41">
                  <c:v>Juni 2014</c:v>
                </c:pt>
                <c:pt idx="44">
                  <c:v>Sept. 2014</c:v>
                </c:pt>
                <c:pt idx="47">
                  <c:v>Dez. 2014</c:v>
                </c:pt>
                <c:pt idx="50">
                  <c:v>März 2015</c:v>
                </c:pt>
                <c:pt idx="53">
                  <c:v>Juni 2015</c:v>
                </c:pt>
                <c:pt idx="56">
                  <c:v>Sept. 2015</c:v>
                </c:pt>
                <c:pt idx="59">
                  <c:v>Dez. 2015</c:v>
                </c:pt>
              </c:strCache>
            </c:strRef>
          </c:cat>
          <c:val>
            <c:numRef>
              <c:f>Tabelle1!$B$2:$B$61</c:f>
              <c:numCache>
                <c:formatCode>0.00</c:formatCode>
                <c:ptCount val="60"/>
                <c:pt idx="0">
                  <c:v>100</c:v>
                </c:pt>
                <c:pt idx="1">
                  <c:v>100.0783</c:v>
                </c:pt>
                <c:pt idx="2">
                  <c:v>101.5059</c:v>
                </c:pt>
                <c:pt idx="3">
                  <c:v>106.3351</c:v>
                </c:pt>
                <c:pt idx="4">
                  <c:v>106.3351</c:v>
                </c:pt>
                <c:pt idx="5">
                  <c:v>103.90949999999999</c:v>
                </c:pt>
                <c:pt idx="6">
                  <c:v>114.60380000000001</c:v>
                </c:pt>
                <c:pt idx="7">
                  <c:v>94.836299999999994</c:v>
                </c:pt>
                <c:pt idx="8">
                  <c:v>106.4318</c:v>
                </c:pt>
                <c:pt idx="9">
                  <c:v>108.607</c:v>
                </c:pt>
                <c:pt idx="10">
                  <c:v>105.16459999999999</c:v>
                </c:pt>
                <c:pt idx="11">
                  <c:v>113.6772</c:v>
                </c:pt>
                <c:pt idx="12">
                  <c:v>111.2069</c:v>
                </c:pt>
                <c:pt idx="13">
                  <c:v>111.2069</c:v>
                </c:pt>
                <c:pt idx="14">
                  <c:v>111.4699</c:v>
                </c:pt>
                <c:pt idx="15">
                  <c:v>108.27800000000001</c:v>
                </c:pt>
                <c:pt idx="16">
                  <c:v>107.7666</c:v>
                </c:pt>
                <c:pt idx="17">
                  <c:v>107.5337</c:v>
                </c:pt>
                <c:pt idx="18">
                  <c:v>108.139</c:v>
                </c:pt>
                <c:pt idx="19">
                  <c:v>107.5215</c:v>
                </c:pt>
                <c:pt idx="20">
                  <c:v>108.6322</c:v>
                </c:pt>
                <c:pt idx="21">
                  <c:v>109.22499999999999</c:v>
                </c:pt>
                <c:pt idx="22">
                  <c:v>108.76609999999999</c:v>
                </c:pt>
                <c:pt idx="23">
                  <c:v>108.8098</c:v>
                </c:pt>
                <c:pt idx="24">
                  <c:v>106.872</c:v>
                </c:pt>
                <c:pt idx="25">
                  <c:v>108.1442</c:v>
                </c:pt>
                <c:pt idx="26">
                  <c:v>109.0291</c:v>
                </c:pt>
                <c:pt idx="27">
                  <c:v>109.6143</c:v>
                </c:pt>
                <c:pt idx="28">
                  <c:v>111.7916</c:v>
                </c:pt>
                <c:pt idx="29">
                  <c:v>112.5039</c:v>
                </c:pt>
                <c:pt idx="30">
                  <c:v>113.3143</c:v>
                </c:pt>
                <c:pt idx="31">
                  <c:v>113.3143</c:v>
                </c:pt>
                <c:pt idx="32">
                  <c:v>111.22499999999999</c:v>
                </c:pt>
                <c:pt idx="33">
                  <c:v>110.1271</c:v>
                </c:pt>
                <c:pt idx="34">
                  <c:v>111.69880000000001</c:v>
                </c:pt>
                <c:pt idx="35">
                  <c:v>121.3926</c:v>
                </c:pt>
                <c:pt idx="36">
                  <c:v>127.72</c:v>
                </c:pt>
                <c:pt idx="37">
                  <c:v>131.57470000000001</c:v>
                </c:pt>
                <c:pt idx="38">
                  <c:v>131.57470000000001</c:v>
                </c:pt>
                <c:pt idx="39">
                  <c:v>129.9752</c:v>
                </c:pt>
                <c:pt idx="40">
                  <c:v>141.92160000000001</c:v>
                </c:pt>
                <c:pt idx="41">
                  <c:v>141.92160000000001</c:v>
                </c:pt>
                <c:pt idx="42">
                  <c:v>142.9117</c:v>
                </c:pt>
                <c:pt idx="43">
                  <c:v>142.9117</c:v>
                </c:pt>
                <c:pt idx="44">
                  <c:v>142.20679999999999</c:v>
                </c:pt>
                <c:pt idx="45">
                  <c:v>143.7491</c:v>
                </c:pt>
                <c:pt idx="46">
                  <c:v>150.4169</c:v>
                </c:pt>
                <c:pt idx="47">
                  <c:v>148.22909999999999</c:v>
                </c:pt>
                <c:pt idx="48">
                  <c:v>146.7612</c:v>
                </c:pt>
                <c:pt idx="49">
                  <c:v>146.755</c:v>
                </c:pt>
                <c:pt idx="50">
                  <c:v>144.87739999999999</c:v>
                </c:pt>
                <c:pt idx="51">
                  <c:v>152.1386</c:v>
                </c:pt>
                <c:pt idx="52">
                  <c:v>152.0976</c:v>
                </c:pt>
                <c:pt idx="53">
                  <c:v>142.32069999999999</c:v>
                </c:pt>
                <c:pt idx="54">
                  <c:v>142.267</c:v>
                </c:pt>
                <c:pt idx="55">
                  <c:v>142.26509999999999</c:v>
                </c:pt>
                <c:pt idx="56">
                  <c:v>140.17840000000001</c:v>
                </c:pt>
                <c:pt idx="57">
                  <c:v>139.20650000000001</c:v>
                </c:pt>
                <c:pt idx="58">
                  <c:v>143.35069999999999</c:v>
                </c:pt>
                <c:pt idx="59">
                  <c:v>141.1669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Medium-User</c:v>
                </c:pt>
              </c:strCache>
            </c:strRef>
          </c:tx>
          <c:spPr>
            <a:ln>
              <a:solidFill>
                <a:schemeClr val="bg2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Tabelle1!$A$2:$A$61</c:f>
              <c:strCache>
                <c:ptCount val="60"/>
                <c:pt idx="0">
                  <c:v>Jän. 2011</c:v>
                </c:pt>
                <c:pt idx="2">
                  <c:v>März 2011</c:v>
                </c:pt>
                <c:pt idx="5">
                  <c:v>Juni 2011</c:v>
                </c:pt>
                <c:pt idx="8">
                  <c:v>Sept. 2011</c:v>
                </c:pt>
                <c:pt idx="11">
                  <c:v>Dez. 2011</c:v>
                </c:pt>
                <c:pt idx="14">
                  <c:v>März 2012</c:v>
                </c:pt>
                <c:pt idx="17">
                  <c:v>Juni 2012</c:v>
                </c:pt>
                <c:pt idx="20">
                  <c:v>Sept. 2012</c:v>
                </c:pt>
                <c:pt idx="23">
                  <c:v>Dez. 2012</c:v>
                </c:pt>
                <c:pt idx="26">
                  <c:v>März 2013</c:v>
                </c:pt>
                <c:pt idx="29">
                  <c:v>Juni 2013</c:v>
                </c:pt>
                <c:pt idx="32">
                  <c:v>Sept. 2013</c:v>
                </c:pt>
                <c:pt idx="35">
                  <c:v>Dez. 2013</c:v>
                </c:pt>
                <c:pt idx="38">
                  <c:v>März 2014</c:v>
                </c:pt>
                <c:pt idx="41">
                  <c:v>Juni 2014</c:v>
                </c:pt>
                <c:pt idx="44">
                  <c:v>Sept. 2014</c:v>
                </c:pt>
                <c:pt idx="47">
                  <c:v>Dez. 2014</c:v>
                </c:pt>
                <c:pt idx="50">
                  <c:v>März 2015</c:v>
                </c:pt>
                <c:pt idx="53">
                  <c:v>Juni 2015</c:v>
                </c:pt>
                <c:pt idx="56">
                  <c:v>Sept. 2015</c:v>
                </c:pt>
                <c:pt idx="59">
                  <c:v>Dez. 2015</c:v>
                </c:pt>
              </c:strCache>
            </c:strRef>
          </c:cat>
          <c:val>
            <c:numRef>
              <c:f>Tabelle1!$C$2:$C$61</c:f>
              <c:numCache>
                <c:formatCode>0.00</c:formatCode>
                <c:ptCount val="60"/>
                <c:pt idx="0">
                  <c:v>100</c:v>
                </c:pt>
                <c:pt idx="1">
                  <c:v>101.6181</c:v>
                </c:pt>
                <c:pt idx="2">
                  <c:v>101.6181</c:v>
                </c:pt>
                <c:pt idx="3">
                  <c:v>85.49221</c:v>
                </c:pt>
                <c:pt idx="4">
                  <c:v>85.49221</c:v>
                </c:pt>
                <c:pt idx="5">
                  <c:v>82.692369999999997</c:v>
                </c:pt>
                <c:pt idx="6">
                  <c:v>92.56147</c:v>
                </c:pt>
                <c:pt idx="7">
                  <c:v>76.099490000000003</c:v>
                </c:pt>
                <c:pt idx="8">
                  <c:v>87.133669999999995</c:v>
                </c:pt>
                <c:pt idx="9">
                  <c:v>84.784779999999998</c:v>
                </c:pt>
                <c:pt idx="10">
                  <c:v>87.383070000000004</c:v>
                </c:pt>
                <c:pt idx="11">
                  <c:v>85.862300000000005</c:v>
                </c:pt>
                <c:pt idx="12">
                  <c:v>83.901439999999994</c:v>
                </c:pt>
                <c:pt idx="13">
                  <c:v>83.901439999999994</c:v>
                </c:pt>
                <c:pt idx="14">
                  <c:v>83.977909999999994</c:v>
                </c:pt>
                <c:pt idx="15">
                  <c:v>79.771330000000006</c:v>
                </c:pt>
                <c:pt idx="16">
                  <c:v>77.722759999999994</c:v>
                </c:pt>
                <c:pt idx="17">
                  <c:v>77.684830000000005</c:v>
                </c:pt>
                <c:pt idx="18">
                  <c:v>74.916319999999999</c:v>
                </c:pt>
                <c:pt idx="19">
                  <c:v>73.155829999999995</c:v>
                </c:pt>
                <c:pt idx="20">
                  <c:v>75.494590000000002</c:v>
                </c:pt>
                <c:pt idx="21">
                  <c:v>75.886120000000005</c:v>
                </c:pt>
                <c:pt idx="22">
                  <c:v>74.530370000000005</c:v>
                </c:pt>
                <c:pt idx="23">
                  <c:v>72.674319999999994</c:v>
                </c:pt>
                <c:pt idx="24">
                  <c:v>71.736750000000001</c:v>
                </c:pt>
                <c:pt idx="25">
                  <c:v>76.386229999999998</c:v>
                </c:pt>
                <c:pt idx="26">
                  <c:v>76.185029999999998</c:v>
                </c:pt>
                <c:pt idx="27">
                  <c:v>74.317700000000002</c:v>
                </c:pt>
                <c:pt idx="28">
                  <c:v>72.537599999999998</c:v>
                </c:pt>
                <c:pt idx="29">
                  <c:v>72.768420000000006</c:v>
                </c:pt>
                <c:pt idx="30">
                  <c:v>72.923159999999996</c:v>
                </c:pt>
                <c:pt idx="31">
                  <c:v>72.887249999999995</c:v>
                </c:pt>
                <c:pt idx="32">
                  <c:v>71.600849999999994</c:v>
                </c:pt>
                <c:pt idx="33">
                  <c:v>70.368340000000003</c:v>
                </c:pt>
                <c:pt idx="34">
                  <c:v>71.568989999999999</c:v>
                </c:pt>
                <c:pt idx="35">
                  <c:v>76.335530000000006</c:v>
                </c:pt>
                <c:pt idx="36">
                  <c:v>81.334680000000006</c:v>
                </c:pt>
                <c:pt idx="37">
                  <c:v>85.414649999999995</c:v>
                </c:pt>
                <c:pt idx="38">
                  <c:v>85.740880000000004</c:v>
                </c:pt>
                <c:pt idx="39">
                  <c:v>85.839640000000003</c:v>
                </c:pt>
                <c:pt idx="40">
                  <c:v>92.779719999999998</c:v>
                </c:pt>
                <c:pt idx="41">
                  <c:v>92.779719999999998</c:v>
                </c:pt>
                <c:pt idx="42">
                  <c:v>95.708830000000006</c:v>
                </c:pt>
                <c:pt idx="43">
                  <c:v>95.708830000000006</c:v>
                </c:pt>
                <c:pt idx="44">
                  <c:v>94.235720000000001</c:v>
                </c:pt>
                <c:pt idx="45">
                  <c:v>92.759140000000002</c:v>
                </c:pt>
                <c:pt idx="46">
                  <c:v>94.411770000000004</c:v>
                </c:pt>
                <c:pt idx="47">
                  <c:v>94.423649999999995</c:v>
                </c:pt>
                <c:pt idx="48">
                  <c:v>94.494770000000003</c:v>
                </c:pt>
                <c:pt idx="49">
                  <c:v>95.593959999999996</c:v>
                </c:pt>
                <c:pt idx="50">
                  <c:v>93.898120000000006</c:v>
                </c:pt>
                <c:pt idx="51">
                  <c:v>94.101740000000007</c:v>
                </c:pt>
                <c:pt idx="52">
                  <c:v>94.093270000000004</c:v>
                </c:pt>
                <c:pt idx="53">
                  <c:v>90.211280000000002</c:v>
                </c:pt>
                <c:pt idx="54">
                  <c:v>89.680269999999993</c:v>
                </c:pt>
                <c:pt idx="55">
                  <c:v>89.678600000000003</c:v>
                </c:pt>
                <c:pt idx="56">
                  <c:v>88.580759999999998</c:v>
                </c:pt>
                <c:pt idx="57">
                  <c:v>89.722980000000007</c:v>
                </c:pt>
                <c:pt idx="58">
                  <c:v>90.172759999999997</c:v>
                </c:pt>
                <c:pt idx="59">
                  <c:v>87.613770000000002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High-User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Tabelle1!$A$2:$A$61</c:f>
              <c:strCache>
                <c:ptCount val="60"/>
                <c:pt idx="0">
                  <c:v>Jän. 2011</c:v>
                </c:pt>
                <c:pt idx="2">
                  <c:v>März 2011</c:v>
                </c:pt>
                <c:pt idx="5">
                  <c:v>Juni 2011</c:v>
                </c:pt>
                <c:pt idx="8">
                  <c:v>Sept. 2011</c:v>
                </c:pt>
                <c:pt idx="11">
                  <c:v>Dez. 2011</c:v>
                </c:pt>
                <c:pt idx="14">
                  <c:v>März 2012</c:v>
                </c:pt>
                <c:pt idx="17">
                  <c:v>Juni 2012</c:v>
                </c:pt>
                <c:pt idx="20">
                  <c:v>Sept. 2012</c:v>
                </c:pt>
                <c:pt idx="23">
                  <c:v>Dez. 2012</c:v>
                </c:pt>
                <c:pt idx="26">
                  <c:v>März 2013</c:v>
                </c:pt>
                <c:pt idx="29">
                  <c:v>Juni 2013</c:v>
                </c:pt>
                <c:pt idx="32">
                  <c:v>Sept. 2013</c:v>
                </c:pt>
                <c:pt idx="35">
                  <c:v>Dez. 2013</c:v>
                </c:pt>
                <c:pt idx="38">
                  <c:v>März 2014</c:v>
                </c:pt>
                <c:pt idx="41">
                  <c:v>Juni 2014</c:v>
                </c:pt>
                <c:pt idx="44">
                  <c:v>Sept. 2014</c:v>
                </c:pt>
                <c:pt idx="47">
                  <c:v>Dez. 2014</c:v>
                </c:pt>
                <c:pt idx="50">
                  <c:v>März 2015</c:v>
                </c:pt>
                <c:pt idx="53">
                  <c:v>Juni 2015</c:v>
                </c:pt>
                <c:pt idx="56">
                  <c:v>Sept. 2015</c:v>
                </c:pt>
                <c:pt idx="59">
                  <c:v>Dez. 2015</c:v>
                </c:pt>
              </c:strCache>
            </c:strRef>
          </c:cat>
          <c:val>
            <c:numRef>
              <c:f>Tabelle1!$D$2:$D$61</c:f>
              <c:numCache>
                <c:formatCode>0.00</c:formatCode>
                <c:ptCount val="60"/>
                <c:pt idx="0">
                  <c:v>100</c:v>
                </c:pt>
                <c:pt idx="1">
                  <c:v>101.54730000000001</c:v>
                </c:pt>
                <c:pt idx="2">
                  <c:v>101.54730000000001</c:v>
                </c:pt>
                <c:pt idx="3">
                  <c:v>90.547600000000003</c:v>
                </c:pt>
                <c:pt idx="4">
                  <c:v>94.736369999999994</c:v>
                </c:pt>
                <c:pt idx="5">
                  <c:v>92.428309999999996</c:v>
                </c:pt>
                <c:pt idx="6">
                  <c:v>100.2791</c:v>
                </c:pt>
                <c:pt idx="7">
                  <c:v>86.755200000000002</c:v>
                </c:pt>
                <c:pt idx="8">
                  <c:v>94.129199999999997</c:v>
                </c:pt>
                <c:pt idx="9">
                  <c:v>90.196619999999996</c:v>
                </c:pt>
                <c:pt idx="10">
                  <c:v>93.473780000000005</c:v>
                </c:pt>
                <c:pt idx="11">
                  <c:v>90.660550000000001</c:v>
                </c:pt>
                <c:pt idx="12">
                  <c:v>85.975750000000005</c:v>
                </c:pt>
                <c:pt idx="13">
                  <c:v>85.975750000000005</c:v>
                </c:pt>
                <c:pt idx="14">
                  <c:v>86.048869999999994</c:v>
                </c:pt>
                <c:pt idx="15">
                  <c:v>76.281750000000002</c:v>
                </c:pt>
                <c:pt idx="16">
                  <c:v>74.322789999999998</c:v>
                </c:pt>
                <c:pt idx="17">
                  <c:v>74.286529999999999</c:v>
                </c:pt>
                <c:pt idx="18">
                  <c:v>71.639120000000005</c:v>
                </c:pt>
                <c:pt idx="19">
                  <c:v>69.955640000000002</c:v>
                </c:pt>
                <c:pt idx="20">
                  <c:v>72.192099999999996</c:v>
                </c:pt>
                <c:pt idx="21">
                  <c:v>72.566500000000005</c:v>
                </c:pt>
                <c:pt idx="22">
                  <c:v>71.270060000000001</c:v>
                </c:pt>
                <c:pt idx="23">
                  <c:v>69.495199999999997</c:v>
                </c:pt>
                <c:pt idx="24">
                  <c:v>68.431849999999997</c:v>
                </c:pt>
                <c:pt idx="25">
                  <c:v>72.169280000000001</c:v>
                </c:pt>
                <c:pt idx="26">
                  <c:v>68.392489999999995</c:v>
                </c:pt>
                <c:pt idx="27">
                  <c:v>66.568799999999996</c:v>
                </c:pt>
                <c:pt idx="28">
                  <c:v>65.665149999999997</c:v>
                </c:pt>
                <c:pt idx="29">
                  <c:v>65.85069</c:v>
                </c:pt>
                <c:pt idx="30">
                  <c:v>66.46181</c:v>
                </c:pt>
                <c:pt idx="31">
                  <c:v>66.46181</c:v>
                </c:pt>
                <c:pt idx="32">
                  <c:v>63.360889999999998</c:v>
                </c:pt>
                <c:pt idx="33">
                  <c:v>62.063299999999998</c:v>
                </c:pt>
                <c:pt idx="34">
                  <c:v>63.374899999999997</c:v>
                </c:pt>
                <c:pt idx="35">
                  <c:v>69.683800000000005</c:v>
                </c:pt>
                <c:pt idx="36">
                  <c:v>74.47363</c:v>
                </c:pt>
                <c:pt idx="37">
                  <c:v>80.546909999999997</c:v>
                </c:pt>
                <c:pt idx="38">
                  <c:v>80.809150000000002</c:v>
                </c:pt>
                <c:pt idx="39">
                  <c:v>80.59178</c:v>
                </c:pt>
                <c:pt idx="40">
                  <c:v>87.106350000000006</c:v>
                </c:pt>
                <c:pt idx="41">
                  <c:v>87.106350000000006</c:v>
                </c:pt>
                <c:pt idx="42">
                  <c:v>88.311070000000001</c:v>
                </c:pt>
                <c:pt idx="43">
                  <c:v>88.311070000000001</c:v>
                </c:pt>
                <c:pt idx="44">
                  <c:v>87.126930000000002</c:v>
                </c:pt>
                <c:pt idx="45">
                  <c:v>85.749440000000007</c:v>
                </c:pt>
                <c:pt idx="46">
                  <c:v>87.077860000000001</c:v>
                </c:pt>
                <c:pt idx="47">
                  <c:v>87.087419999999995</c:v>
                </c:pt>
                <c:pt idx="48">
                  <c:v>87.110799999999998</c:v>
                </c:pt>
                <c:pt idx="49">
                  <c:v>88.010149999999996</c:v>
                </c:pt>
                <c:pt idx="50">
                  <c:v>86.622609999999995</c:v>
                </c:pt>
                <c:pt idx="51">
                  <c:v>85.946860000000001</c:v>
                </c:pt>
                <c:pt idx="52">
                  <c:v>85.939930000000004</c:v>
                </c:pt>
                <c:pt idx="53">
                  <c:v>83.224860000000007</c:v>
                </c:pt>
                <c:pt idx="54">
                  <c:v>81.745469999999997</c:v>
                </c:pt>
                <c:pt idx="55">
                  <c:v>81.743989999999997</c:v>
                </c:pt>
                <c:pt idx="56">
                  <c:v>80.970119999999994</c:v>
                </c:pt>
                <c:pt idx="57">
                  <c:v>77.349329999999995</c:v>
                </c:pt>
                <c:pt idx="58">
                  <c:v>77.574950000000001</c:v>
                </c:pt>
                <c:pt idx="59">
                  <c:v>74.335570000000004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Power-User</c:v>
                </c:pt>
              </c:strCache>
            </c:strRef>
          </c:tx>
          <c:marker>
            <c:symbol val="none"/>
          </c:marker>
          <c:cat>
            <c:strRef>
              <c:f>Tabelle1!$A$2:$A$61</c:f>
              <c:strCache>
                <c:ptCount val="60"/>
                <c:pt idx="0">
                  <c:v>Jän. 2011</c:v>
                </c:pt>
                <c:pt idx="2">
                  <c:v>März 2011</c:v>
                </c:pt>
                <c:pt idx="5">
                  <c:v>Juni 2011</c:v>
                </c:pt>
                <c:pt idx="8">
                  <c:v>Sept. 2011</c:v>
                </c:pt>
                <c:pt idx="11">
                  <c:v>Dez. 2011</c:v>
                </c:pt>
                <c:pt idx="14">
                  <c:v>März 2012</c:v>
                </c:pt>
                <c:pt idx="17">
                  <c:v>Juni 2012</c:v>
                </c:pt>
                <c:pt idx="20">
                  <c:v>Sept. 2012</c:v>
                </c:pt>
                <c:pt idx="23">
                  <c:v>Dez. 2012</c:v>
                </c:pt>
                <c:pt idx="26">
                  <c:v>März 2013</c:v>
                </c:pt>
                <c:pt idx="29">
                  <c:v>Juni 2013</c:v>
                </c:pt>
                <c:pt idx="32">
                  <c:v>Sept. 2013</c:v>
                </c:pt>
                <c:pt idx="35">
                  <c:v>Dez. 2013</c:v>
                </c:pt>
                <c:pt idx="38">
                  <c:v>März 2014</c:v>
                </c:pt>
                <c:pt idx="41">
                  <c:v>Juni 2014</c:v>
                </c:pt>
                <c:pt idx="44">
                  <c:v>Sept. 2014</c:v>
                </c:pt>
                <c:pt idx="47">
                  <c:v>Dez. 2014</c:v>
                </c:pt>
                <c:pt idx="50">
                  <c:v>März 2015</c:v>
                </c:pt>
                <c:pt idx="53">
                  <c:v>Juni 2015</c:v>
                </c:pt>
                <c:pt idx="56">
                  <c:v>Sept. 2015</c:v>
                </c:pt>
                <c:pt idx="59">
                  <c:v>Dez. 2015</c:v>
                </c:pt>
              </c:strCache>
            </c:strRef>
          </c:cat>
          <c:val>
            <c:numRef>
              <c:f>Tabelle1!$E$2:$E$61</c:f>
              <c:numCache>
                <c:formatCode>0.00</c:formatCode>
                <c:ptCount val="60"/>
                <c:pt idx="0">
                  <c:v>100</c:v>
                </c:pt>
                <c:pt idx="1">
                  <c:v>101.47709999999999</c:v>
                </c:pt>
                <c:pt idx="2">
                  <c:v>101.47709999999999</c:v>
                </c:pt>
                <c:pt idx="3">
                  <c:v>89.276210000000006</c:v>
                </c:pt>
                <c:pt idx="4">
                  <c:v>89.276210000000006</c:v>
                </c:pt>
                <c:pt idx="5">
                  <c:v>86.141040000000004</c:v>
                </c:pt>
                <c:pt idx="6">
                  <c:v>92.360839999999996</c:v>
                </c:pt>
                <c:pt idx="7">
                  <c:v>85.0304</c:v>
                </c:pt>
                <c:pt idx="8">
                  <c:v>89.226029999999994</c:v>
                </c:pt>
                <c:pt idx="9">
                  <c:v>88.09957</c:v>
                </c:pt>
                <c:pt idx="10">
                  <c:v>89.824650000000005</c:v>
                </c:pt>
                <c:pt idx="11">
                  <c:v>91.07235</c:v>
                </c:pt>
                <c:pt idx="12">
                  <c:v>88.376440000000002</c:v>
                </c:pt>
                <c:pt idx="13">
                  <c:v>88.091440000000006</c:v>
                </c:pt>
                <c:pt idx="14">
                  <c:v>88.422330000000002</c:v>
                </c:pt>
                <c:pt idx="15">
                  <c:v>87.435360000000003</c:v>
                </c:pt>
                <c:pt idx="16">
                  <c:v>84.312950000000001</c:v>
                </c:pt>
                <c:pt idx="17">
                  <c:v>84.278270000000006</c:v>
                </c:pt>
                <c:pt idx="18">
                  <c:v>82.739850000000004</c:v>
                </c:pt>
                <c:pt idx="19">
                  <c:v>82.130489999999995</c:v>
                </c:pt>
                <c:pt idx="20">
                  <c:v>80.745620000000002</c:v>
                </c:pt>
                <c:pt idx="21">
                  <c:v>80.721209999999999</c:v>
                </c:pt>
                <c:pt idx="22">
                  <c:v>80.986189999999993</c:v>
                </c:pt>
                <c:pt idx="23">
                  <c:v>80.317250000000001</c:v>
                </c:pt>
                <c:pt idx="24">
                  <c:v>79.005290000000002</c:v>
                </c:pt>
                <c:pt idx="25">
                  <c:v>83.363249999999994</c:v>
                </c:pt>
                <c:pt idx="26">
                  <c:v>78.954329999999999</c:v>
                </c:pt>
                <c:pt idx="27">
                  <c:v>75.8185</c:v>
                </c:pt>
                <c:pt idx="28">
                  <c:v>74.31738</c:v>
                </c:pt>
                <c:pt idx="29">
                  <c:v>74.527360000000002</c:v>
                </c:pt>
                <c:pt idx="30">
                  <c:v>75.218999999999994</c:v>
                </c:pt>
                <c:pt idx="31">
                  <c:v>75.218999999999994</c:v>
                </c:pt>
                <c:pt idx="32">
                  <c:v>72.851640000000003</c:v>
                </c:pt>
                <c:pt idx="33">
                  <c:v>71.383070000000004</c:v>
                </c:pt>
                <c:pt idx="34">
                  <c:v>73.526330000000002</c:v>
                </c:pt>
                <c:pt idx="35">
                  <c:v>80.666510000000002</c:v>
                </c:pt>
                <c:pt idx="36">
                  <c:v>86.073719999999994</c:v>
                </c:pt>
                <c:pt idx="37">
                  <c:v>81.350650000000002</c:v>
                </c:pt>
                <c:pt idx="38">
                  <c:v>79.389219999999995</c:v>
                </c:pt>
                <c:pt idx="39">
                  <c:v>79.08175</c:v>
                </c:pt>
                <c:pt idx="40">
                  <c:v>83.021810000000002</c:v>
                </c:pt>
                <c:pt idx="41">
                  <c:v>83.021810000000002</c:v>
                </c:pt>
                <c:pt idx="42">
                  <c:v>85.609470000000002</c:v>
                </c:pt>
                <c:pt idx="43">
                  <c:v>85.609470000000002</c:v>
                </c:pt>
                <c:pt idx="44">
                  <c:v>87.501459999999994</c:v>
                </c:pt>
                <c:pt idx="45">
                  <c:v>89.314049999999995</c:v>
                </c:pt>
                <c:pt idx="46">
                  <c:v>88.643889999999999</c:v>
                </c:pt>
                <c:pt idx="47">
                  <c:v>88.652810000000002</c:v>
                </c:pt>
                <c:pt idx="48">
                  <c:v>88.561490000000006</c:v>
                </c:pt>
                <c:pt idx="49">
                  <c:v>86.967699999999994</c:v>
                </c:pt>
                <c:pt idx="50">
                  <c:v>86.967699999999994</c:v>
                </c:pt>
                <c:pt idx="51">
                  <c:v>77.753119999999996</c:v>
                </c:pt>
                <c:pt idx="52">
                  <c:v>72.299710000000005</c:v>
                </c:pt>
                <c:pt idx="53">
                  <c:v>68.109480000000005</c:v>
                </c:pt>
                <c:pt idx="54">
                  <c:v>66.079089999999994</c:v>
                </c:pt>
                <c:pt idx="55">
                  <c:v>64.206959999999995</c:v>
                </c:pt>
                <c:pt idx="56">
                  <c:v>63.941969999999998</c:v>
                </c:pt>
                <c:pt idx="57">
                  <c:v>60.066569999999999</c:v>
                </c:pt>
                <c:pt idx="58">
                  <c:v>58.69012</c:v>
                </c:pt>
                <c:pt idx="59">
                  <c:v>54.628219999999999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Gesamtindex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Tabelle1!$A$2:$A$61</c:f>
              <c:strCache>
                <c:ptCount val="60"/>
                <c:pt idx="0">
                  <c:v>Jän. 2011</c:v>
                </c:pt>
                <c:pt idx="2">
                  <c:v>März 2011</c:v>
                </c:pt>
                <c:pt idx="5">
                  <c:v>Juni 2011</c:v>
                </c:pt>
                <c:pt idx="8">
                  <c:v>Sept. 2011</c:v>
                </c:pt>
                <c:pt idx="11">
                  <c:v>Dez. 2011</c:v>
                </c:pt>
                <c:pt idx="14">
                  <c:v>März 2012</c:v>
                </c:pt>
                <c:pt idx="17">
                  <c:v>Juni 2012</c:v>
                </c:pt>
                <c:pt idx="20">
                  <c:v>Sept. 2012</c:v>
                </c:pt>
                <c:pt idx="23">
                  <c:v>Dez. 2012</c:v>
                </c:pt>
                <c:pt idx="26">
                  <c:v>März 2013</c:v>
                </c:pt>
                <c:pt idx="29">
                  <c:v>Juni 2013</c:v>
                </c:pt>
                <c:pt idx="32">
                  <c:v>Sept. 2013</c:v>
                </c:pt>
                <c:pt idx="35">
                  <c:v>Dez. 2013</c:v>
                </c:pt>
                <c:pt idx="38">
                  <c:v>März 2014</c:v>
                </c:pt>
                <c:pt idx="41">
                  <c:v>Juni 2014</c:v>
                </c:pt>
                <c:pt idx="44">
                  <c:v>Sept. 2014</c:v>
                </c:pt>
                <c:pt idx="47">
                  <c:v>Dez. 2014</c:v>
                </c:pt>
                <c:pt idx="50">
                  <c:v>März 2015</c:v>
                </c:pt>
                <c:pt idx="53">
                  <c:v>Juni 2015</c:v>
                </c:pt>
                <c:pt idx="56">
                  <c:v>Sept. 2015</c:v>
                </c:pt>
                <c:pt idx="59">
                  <c:v>Dez. 2015</c:v>
                </c:pt>
              </c:strCache>
            </c:strRef>
          </c:cat>
          <c:val>
            <c:numRef>
              <c:f>Tabelle1!$F$2:$F$61</c:f>
              <c:numCache>
                <c:formatCode>0.00</c:formatCode>
                <c:ptCount val="60"/>
                <c:pt idx="0">
                  <c:v>100</c:v>
                </c:pt>
                <c:pt idx="1">
                  <c:v>101.1802</c:v>
                </c:pt>
                <c:pt idx="2">
                  <c:v>101.5371</c:v>
                </c:pt>
                <c:pt idx="3">
                  <c:v>92.912779999999998</c:v>
                </c:pt>
                <c:pt idx="4">
                  <c:v>93.959980000000002</c:v>
                </c:pt>
                <c:pt idx="5">
                  <c:v>91.292789999999997</c:v>
                </c:pt>
                <c:pt idx="6">
                  <c:v>99.951319999999996</c:v>
                </c:pt>
                <c:pt idx="7">
                  <c:v>85.680340000000001</c:v>
                </c:pt>
                <c:pt idx="8">
                  <c:v>94.230189999999993</c:v>
                </c:pt>
                <c:pt idx="9">
                  <c:v>92.921999999999997</c:v>
                </c:pt>
                <c:pt idx="10">
                  <c:v>93.961519999999993</c:v>
                </c:pt>
                <c:pt idx="11">
                  <c:v>95.318110000000004</c:v>
                </c:pt>
                <c:pt idx="12">
                  <c:v>92.365139999999997</c:v>
                </c:pt>
                <c:pt idx="13">
                  <c:v>92.293890000000005</c:v>
                </c:pt>
                <c:pt idx="14">
                  <c:v>92.479749999999996</c:v>
                </c:pt>
                <c:pt idx="15">
                  <c:v>87.941609999999997</c:v>
                </c:pt>
                <c:pt idx="16">
                  <c:v>86.031279999999995</c:v>
                </c:pt>
                <c:pt idx="17">
                  <c:v>85.945819999999998</c:v>
                </c:pt>
                <c:pt idx="18">
                  <c:v>84.35857</c:v>
                </c:pt>
                <c:pt idx="19">
                  <c:v>83.190860000000001</c:v>
                </c:pt>
                <c:pt idx="20">
                  <c:v>84.266130000000004</c:v>
                </c:pt>
                <c:pt idx="21">
                  <c:v>84.599699999999999</c:v>
                </c:pt>
                <c:pt idx="22">
                  <c:v>83.888180000000006</c:v>
                </c:pt>
                <c:pt idx="23">
                  <c:v>82.824129999999997</c:v>
                </c:pt>
                <c:pt idx="24">
                  <c:v>81.51146</c:v>
                </c:pt>
                <c:pt idx="25">
                  <c:v>85.015730000000005</c:v>
                </c:pt>
                <c:pt idx="26">
                  <c:v>83.140230000000003</c:v>
                </c:pt>
                <c:pt idx="27">
                  <c:v>81.579819999999998</c:v>
                </c:pt>
                <c:pt idx="28">
                  <c:v>81.077929999999995</c:v>
                </c:pt>
                <c:pt idx="29">
                  <c:v>81.412589999999994</c:v>
                </c:pt>
                <c:pt idx="30">
                  <c:v>81.979569999999995</c:v>
                </c:pt>
                <c:pt idx="31">
                  <c:v>81.970600000000005</c:v>
                </c:pt>
                <c:pt idx="32">
                  <c:v>79.759600000000006</c:v>
                </c:pt>
                <c:pt idx="33">
                  <c:v>78.485460000000003</c:v>
                </c:pt>
                <c:pt idx="34">
                  <c:v>80.042240000000007</c:v>
                </c:pt>
                <c:pt idx="35">
                  <c:v>87.01961</c:v>
                </c:pt>
                <c:pt idx="36">
                  <c:v>92.400509999999997</c:v>
                </c:pt>
                <c:pt idx="37">
                  <c:v>94.721720000000005</c:v>
                </c:pt>
                <c:pt idx="38">
                  <c:v>94.378479999999996</c:v>
                </c:pt>
                <c:pt idx="39">
                  <c:v>93.87209</c:v>
                </c:pt>
                <c:pt idx="40">
                  <c:v>101.20740000000001</c:v>
                </c:pt>
                <c:pt idx="41">
                  <c:v>101.20740000000001</c:v>
                </c:pt>
                <c:pt idx="42">
                  <c:v>103.1353</c:v>
                </c:pt>
                <c:pt idx="43">
                  <c:v>103.1353</c:v>
                </c:pt>
                <c:pt idx="44">
                  <c:v>102.7677</c:v>
                </c:pt>
                <c:pt idx="45">
                  <c:v>102.8929</c:v>
                </c:pt>
                <c:pt idx="46">
                  <c:v>105.13760000000001</c:v>
                </c:pt>
                <c:pt idx="47">
                  <c:v>104.59820000000001</c:v>
                </c:pt>
                <c:pt idx="48">
                  <c:v>104.2321</c:v>
                </c:pt>
                <c:pt idx="49">
                  <c:v>104.3317</c:v>
                </c:pt>
                <c:pt idx="50">
                  <c:v>103.0915</c:v>
                </c:pt>
                <c:pt idx="51">
                  <c:v>102.4851</c:v>
                </c:pt>
                <c:pt idx="52">
                  <c:v>101.10760000000001</c:v>
                </c:pt>
                <c:pt idx="53">
                  <c:v>95.966579999999993</c:v>
                </c:pt>
                <c:pt idx="54">
                  <c:v>94.942959999999999</c:v>
                </c:pt>
                <c:pt idx="55">
                  <c:v>94.473659999999995</c:v>
                </c:pt>
                <c:pt idx="56">
                  <c:v>93.417810000000003</c:v>
                </c:pt>
                <c:pt idx="57">
                  <c:v>91.586330000000004</c:v>
                </c:pt>
                <c:pt idx="58">
                  <c:v>92.447130000000001</c:v>
                </c:pt>
                <c:pt idx="59">
                  <c:v>89.436109999999999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60800"/>
        <c:axId val="131262336"/>
      </c:lineChart>
      <c:catAx>
        <c:axId val="131260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100000"/>
          <a:lstStyle/>
          <a:p>
            <a:pPr>
              <a:defRPr sz="1200" baseline="0"/>
            </a:pPr>
            <a:endParaRPr lang="de-DE"/>
          </a:p>
        </c:txPr>
        <c:crossAx val="131262336"/>
        <c:crosses val="autoZero"/>
        <c:auto val="1"/>
        <c:lblAlgn val="ctr"/>
        <c:lblOffset val="100"/>
        <c:noMultiLvlLbl val="0"/>
      </c:catAx>
      <c:valAx>
        <c:axId val="131262336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8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131260800"/>
        <c:crosses val="autoZero"/>
        <c:crossBetween val="between"/>
      </c:valAx>
    </c:plotArea>
    <c:legend>
      <c:legendPos val="t"/>
      <c:legendEntry>
        <c:idx val="4"/>
        <c:txPr>
          <a:bodyPr/>
          <a:lstStyle/>
          <a:p>
            <a:pPr>
              <a:defRPr sz="1400" baseline="0"/>
            </a:pPr>
            <a:endParaRPr lang="de-DE"/>
          </a:p>
        </c:txPr>
      </c:legendEntry>
      <c:layout>
        <c:manualLayout>
          <c:xMode val="edge"/>
          <c:yMode val="edge"/>
          <c:x val="0.13819438365956577"/>
          <c:y val="1.7647058823529412E-2"/>
          <c:w val="0.83940631257043452"/>
          <c:h val="6.3187123668364986E-2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1.41325E-5</cdr:x>
      <cdr:y>0.03294</cdr:y>
    </cdr:from>
    <cdr:to>
      <cdr:x>0.10423</cdr:x>
      <cdr:y>0.24471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" y="142255"/>
          <a:ext cx="914400" cy="914400"/>
        </a:xfrm>
        <a:prstGeom xmlns:a="http://schemas.openxmlformats.org/drawingml/2006/main" prst="rect">
          <a:avLst/>
        </a:prstGeom>
        <a:ln xmlns:a="http://schemas.openxmlformats.org/drawingml/2006/main" cap="flat">
          <a:noFill/>
        </a:ln>
      </cdr:spPr>
      <cdr:txBody>
        <a:bodyPr xmlns:a="http://schemas.openxmlformats.org/drawingml/2006/main" vertOverflow="clip" vert="horz" wrap="none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r>
            <a:rPr lang="de-DE" sz="1200" dirty="0" smtClean="0">
              <a:solidFill>
                <a:schemeClr val="accent1"/>
              </a:solidFill>
            </a:rPr>
            <a:t>Indexpunkte</a:t>
          </a:r>
          <a:endParaRPr lang="de-AT" sz="1200" dirty="0" smtClean="0">
            <a:solidFill>
              <a:schemeClr val="accent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2FFE-D935-480E-ADD5-3B8AAA831F6B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18121-AE3A-4938-9E6B-BCDCF8F5BC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7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8121-AE3A-4938-9E6B-BCDCF8F5BCF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9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79388" y="2058417"/>
            <a:ext cx="8785100" cy="1298575"/>
          </a:xfrm>
        </p:spPr>
        <p:txBody>
          <a:bodyPr/>
          <a:lstStyle>
            <a:lvl1pPr>
              <a:defRPr sz="3900" baseline="0"/>
            </a:lvl1pPr>
          </a:lstStyle>
          <a:p>
            <a:r>
              <a:rPr lang="de-DE" dirty="0" smtClean="0"/>
              <a:t>Titelmasterformat durch Klicken bearbeiten (max. 2 Zeilen)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79388" y="3886200"/>
            <a:ext cx="8785100" cy="1752600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2"/>
                </a:solidFill>
              </a:defRPr>
            </a:lvl1pPr>
            <a:lvl2pPr marL="0" indent="0" algn="l">
              <a:buNone/>
              <a:defRPr sz="2000" baseline="0"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 des Präsentierenden</a:t>
            </a:r>
            <a:br>
              <a:rPr lang="de-DE" dirty="0" smtClean="0"/>
            </a:br>
            <a:r>
              <a:rPr lang="de-DE" dirty="0" smtClean="0"/>
              <a:t>Org. Einheit</a:t>
            </a:r>
            <a:br>
              <a:rPr lang="de-DE" dirty="0" smtClean="0"/>
            </a:br>
            <a:r>
              <a:rPr lang="de-DE" dirty="0" smtClean="0"/>
              <a:t>Datum</a:t>
            </a:r>
            <a:endParaRPr lang="en-GB" dirty="0"/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284811" y="1124744"/>
            <a:ext cx="3311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de-AT" sz="1000" dirty="0">
                <a:solidFill>
                  <a:schemeClr val="tx1"/>
                </a:solidFill>
              </a:rPr>
              <a:t>Wir stehen für </a:t>
            </a:r>
            <a:r>
              <a:rPr lang="de-AT" sz="1000" b="1" dirty="0">
                <a:solidFill>
                  <a:schemeClr val="tx1"/>
                </a:solidFill>
              </a:rPr>
              <a:t>Wettbewerb</a:t>
            </a:r>
            <a:r>
              <a:rPr lang="de-AT" sz="1000" dirty="0">
                <a:solidFill>
                  <a:schemeClr val="tx1"/>
                </a:solidFill>
              </a:rPr>
              <a:t> und </a:t>
            </a:r>
            <a:r>
              <a:rPr lang="de-AT" sz="1000" b="1" dirty="0">
                <a:solidFill>
                  <a:schemeClr val="tx1"/>
                </a:solidFill>
              </a:rPr>
              <a:t>Medienvielfalt</a:t>
            </a:r>
            <a:r>
              <a:rPr lang="de-AT" sz="1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3976"/>
            <a:ext cx="985737" cy="1309688"/>
          </a:xfrm>
          <a:prstGeom prst="rect">
            <a:avLst/>
          </a:prstGeom>
        </p:spPr>
      </p:pic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1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über ganz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noProof="0" smtClean="0"/>
              <a:t>Bild durch Klicken auf Symbol hinzufügen</a:t>
            </a:r>
            <a:endParaRPr lang="de-AT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5805264"/>
            <a:ext cx="8773045" cy="7201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Bildbeschreibung bei Vollbild im Bild platzieren </a:t>
            </a:r>
            <a:br>
              <a:rPr lang="de-DE" dirty="0" smtClean="0"/>
            </a:br>
            <a:r>
              <a:rPr lang="de-DE" dirty="0" smtClean="0"/>
              <a:t>(Schriftfarbe anpassen)</a:t>
            </a:r>
            <a:endParaRPr lang="en-GB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83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9 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79512" y="2205039"/>
            <a:ext cx="2880320" cy="1151954"/>
          </a:xfrm>
          <a:prstGeom prst="roundRect">
            <a:avLst>
              <a:gd name="adj" fmla="val 5593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84167" y="2205039"/>
            <a:ext cx="2880445" cy="1151954"/>
          </a:xfrm>
          <a:prstGeom prst="roundRect">
            <a:avLst>
              <a:gd name="adj" fmla="val 600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4"/>
          </p:nvPr>
        </p:nvSpPr>
        <p:spPr>
          <a:xfrm>
            <a:off x="3131840" y="2204864"/>
            <a:ext cx="2880445" cy="1152003"/>
          </a:xfrm>
          <a:prstGeom prst="roundRect">
            <a:avLst>
              <a:gd name="adj" fmla="val 5797"/>
            </a:avLst>
          </a:prstGeom>
          <a:ln cap="flat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de-DE" dirty="0" smtClean="0"/>
            </a:lvl1pPr>
            <a:lvl2pPr>
              <a:defRPr lang="de-DE" dirty="0" smtClean="0"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179513" y="3537906"/>
            <a:ext cx="2880320" cy="1151954"/>
          </a:xfrm>
          <a:prstGeom prst="roundRect">
            <a:avLst>
              <a:gd name="adj" fmla="val 585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16"/>
          </p:nvPr>
        </p:nvSpPr>
        <p:spPr>
          <a:xfrm>
            <a:off x="6084168" y="3537906"/>
            <a:ext cx="2880445" cy="1151954"/>
          </a:xfrm>
          <a:prstGeom prst="roundRect">
            <a:avLst>
              <a:gd name="adj" fmla="val 5797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17"/>
          </p:nvPr>
        </p:nvSpPr>
        <p:spPr>
          <a:xfrm>
            <a:off x="3131841" y="3537731"/>
            <a:ext cx="2880445" cy="1152003"/>
          </a:xfrm>
          <a:prstGeom prst="roundRect">
            <a:avLst>
              <a:gd name="adj" fmla="val 559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179513" y="4869335"/>
            <a:ext cx="2880320" cy="1151954"/>
          </a:xfrm>
          <a:prstGeom prst="roundRect">
            <a:avLst>
              <a:gd name="adj" fmla="val 600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19"/>
          </p:nvPr>
        </p:nvSpPr>
        <p:spPr>
          <a:xfrm>
            <a:off x="6084168" y="4869335"/>
            <a:ext cx="2880445" cy="1151954"/>
          </a:xfrm>
          <a:prstGeom prst="roundRect">
            <a:avLst>
              <a:gd name="adj" fmla="val 6004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20"/>
          </p:nvPr>
        </p:nvSpPr>
        <p:spPr>
          <a:xfrm>
            <a:off x="3131841" y="4869160"/>
            <a:ext cx="2880445" cy="1152003"/>
          </a:xfrm>
          <a:prstGeom prst="roundRect">
            <a:avLst>
              <a:gd name="adj" fmla="val 559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Datumsplatzhalter 3"/>
          <p:cNvSpPr txBox="1">
            <a:spLocks/>
          </p:cNvSpPr>
          <p:nvPr userDrawn="1"/>
        </p:nvSpPr>
        <p:spPr>
          <a:xfrm>
            <a:off x="179512" y="6592267"/>
            <a:ext cx="792088" cy="29284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7" name="Fußzeilenplatzhalter 4"/>
          <p:cNvSpPr txBox="1">
            <a:spLocks/>
          </p:cNvSpPr>
          <p:nvPr userDrawn="1"/>
        </p:nvSpPr>
        <p:spPr>
          <a:xfrm>
            <a:off x="1043608" y="6592267"/>
            <a:ext cx="6768752" cy="292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7895196" y="6592267"/>
            <a:ext cx="1057516" cy="29311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9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24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829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 Schriften und Schriftfar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79387" y="2205038"/>
            <a:ext cx="8785225" cy="4320306"/>
          </a:xfrm>
          <a:prstGeom prst="rect">
            <a:avLst/>
          </a:prstGeom>
          <a:ln cap="flat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55600" lvl="0" indent="-355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628650" lvl="1" indent="-27305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 marL="808038" lvl="2" indent="-179388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chemeClr val="tx2">
                    <a:lumMod val="65000"/>
                    <a:lumOff val="35000"/>
                  </a:schemeClr>
                </a:solidFill>
              </a:defRPr>
            </a:lvl3pPr>
            <a:lvl4pPr marL="985838" lvl="3" indent="-17780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2">
                    <a:lumMod val="65000"/>
                    <a:lumOff val="35000"/>
                  </a:schemeClr>
                </a:solidFill>
              </a:defRPr>
            </a:lvl4pPr>
            <a:lvl5pPr indent="0">
              <a:spcBef>
                <a:spcPct val="20000"/>
              </a:spcBef>
              <a:buFont typeface="Wingdings" pitchFamily="2" charset="2"/>
              <a:buNone/>
              <a:defRPr sz="2000">
                <a:solidFill>
                  <a:schemeClr val="tx2">
                    <a:lumMod val="65000"/>
                    <a:lumOff val="3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/>
            <a:r>
              <a:rPr lang="de-DE" dirty="0" smtClean="0"/>
              <a:t>Titel sind in der Farbe Blau1 (RTR-Blau), 22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0"/>
            <a:r>
              <a:rPr lang="de-DE" dirty="0" smtClean="0"/>
              <a:t>Texte in Textfeldern sind Schwarz heller 35%,</a:t>
            </a:r>
            <a:br>
              <a:rPr lang="de-DE" dirty="0" smtClean="0"/>
            </a:br>
            <a:r>
              <a:rPr lang="de-DE" dirty="0" smtClean="0"/>
              <a:t>in der ersten Ebene 20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1"/>
            <a:r>
              <a:rPr lang="de-DE" dirty="0" smtClean="0"/>
              <a:t>In der zweiten Ebene 18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2"/>
            <a:r>
              <a:rPr lang="de-DE" dirty="0" smtClean="0"/>
              <a:t>In der dritte Ebene 16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3"/>
            <a:r>
              <a:rPr lang="de-DE" dirty="0" smtClean="0"/>
              <a:t>In der vierte Ebene 14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0"/>
            <a:r>
              <a:rPr lang="de-DE" dirty="0" smtClean="0"/>
              <a:t>Die Texte sind immer Linksbündig, in den hinterlegten Balken mittig</a:t>
            </a:r>
          </a:p>
          <a:p>
            <a:pPr lvl="0"/>
            <a:r>
              <a:rPr lang="de-DE" dirty="0" err="1" smtClean="0"/>
              <a:t>Bullets</a:t>
            </a:r>
            <a:r>
              <a:rPr lang="de-DE" dirty="0" smtClean="0"/>
              <a:t> sind aus der Schrift Wingdings, schwarz heller 35%</a:t>
            </a:r>
          </a:p>
          <a:p>
            <a:pPr lvl="0"/>
            <a:r>
              <a:rPr lang="de-DE" dirty="0" smtClean="0"/>
              <a:t>Kleinste Schriftgröße in Textfeldern: 12 </a:t>
            </a:r>
            <a:r>
              <a:rPr lang="de-DE" dirty="0" err="1" smtClean="0"/>
              <a:t>pkt.</a:t>
            </a:r>
            <a:endParaRPr lang="de-DE" dirty="0" smtClean="0"/>
          </a:p>
          <a:p>
            <a:pPr lvl="0"/>
            <a:r>
              <a:rPr lang="de-DE" dirty="0" smtClean="0"/>
              <a:t>Fußzeile Schriftgröße 8 </a:t>
            </a:r>
            <a:r>
              <a:rPr lang="de-DE" dirty="0" err="1" smtClean="0"/>
              <a:t>pkt.</a:t>
            </a:r>
            <a:endParaRPr lang="de-DE" dirty="0" smtClean="0"/>
          </a:p>
        </p:txBody>
      </p:sp>
      <p:sp>
        <p:nvSpPr>
          <p:cNvPr id="5" name="Abgerundetes Rechteck 4"/>
          <p:cNvSpPr/>
          <p:nvPr userDrawn="1"/>
        </p:nvSpPr>
        <p:spPr>
          <a:xfrm>
            <a:off x="179386" y="2197816"/>
            <a:ext cx="8785225" cy="3817496"/>
          </a:xfrm>
          <a:prstGeom prst="roundRect">
            <a:avLst>
              <a:gd name="adj" fmla="val 1752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Schriften und Schriftfarben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Als Schrift wird „Arial“ verwendet, für Sonderzeichen „Wingdings“</a:t>
            </a:r>
            <a:endParaRPr lang="en-GB" dirty="0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179512" y="2204864"/>
            <a:ext cx="877320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172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 Farbs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bgerundetes Rechteck 37"/>
          <p:cNvSpPr/>
          <p:nvPr userDrawn="1"/>
        </p:nvSpPr>
        <p:spPr>
          <a:xfrm>
            <a:off x="179386" y="2197816"/>
            <a:ext cx="8785225" cy="4327528"/>
          </a:xfrm>
          <a:prstGeom prst="roundRect">
            <a:avLst>
              <a:gd name="adj" fmla="val 1627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Folienfarbskala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304800" y="22768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004687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2033588" y="22768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990000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5491163" y="22768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0066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 userDrawn="1"/>
        </p:nvSpPr>
        <p:spPr bwMode="auto">
          <a:xfrm>
            <a:off x="7219950" y="22768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0000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 userDrawn="1"/>
        </p:nvSpPr>
        <p:spPr bwMode="auto">
          <a:xfrm>
            <a:off x="304800" y="36484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8291BE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 userDrawn="1"/>
        </p:nvSpPr>
        <p:spPr bwMode="auto">
          <a:xfrm>
            <a:off x="3762375" y="22768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F591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 userDrawn="1"/>
        </p:nvSpPr>
        <p:spPr bwMode="auto">
          <a:xfrm>
            <a:off x="7219950" y="36484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777777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 userDrawn="1"/>
        </p:nvSpPr>
        <p:spPr bwMode="auto">
          <a:xfrm>
            <a:off x="7219950" y="50200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C0C0C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2033588" y="36484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D70000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 userDrawn="1"/>
        </p:nvSpPr>
        <p:spPr bwMode="auto">
          <a:xfrm>
            <a:off x="304800" y="50200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B9C3DC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46"/>
          <p:cNvSpPr>
            <a:spLocks noChangeArrowheads="1"/>
          </p:cNvSpPr>
          <p:nvPr userDrawn="1"/>
        </p:nvSpPr>
        <p:spPr bwMode="auto">
          <a:xfrm>
            <a:off x="2033588" y="50200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F55555"/>
          </a:solidFill>
          <a:ln>
            <a:noFill/>
          </a:ln>
          <a:effectLst/>
        </p:spPr>
        <p:txBody>
          <a:bodyPr wrap="none" anchor="ctr"/>
          <a:lstStyle/>
          <a:p>
            <a:pPr algn="l"/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59"/>
          <p:cNvSpPr>
            <a:spLocks noChangeArrowheads="1"/>
          </p:cNvSpPr>
          <p:nvPr userDrawn="1"/>
        </p:nvSpPr>
        <p:spPr bwMode="auto">
          <a:xfrm>
            <a:off x="5491163" y="36484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008C00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0"/>
          <p:cNvSpPr>
            <a:spLocks noChangeArrowheads="1"/>
          </p:cNvSpPr>
          <p:nvPr userDrawn="1"/>
        </p:nvSpPr>
        <p:spPr bwMode="auto">
          <a:xfrm>
            <a:off x="3762375" y="3648472"/>
            <a:ext cx="1619250" cy="684213"/>
          </a:xfrm>
          <a:prstGeom prst="roundRect">
            <a:avLst>
              <a:gd name="adj" fmla="val 10242"/>
            </a:avLst>
          </a:prstGeom>
          <a:solidFill>
            <a:srgbClr val="F5AA23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61"/>
          <p:cNvSpPr>
            <a:spLocks noChangeArrowheads="1"/>
          </p:cNvSpPr>
          <p:nvPr userDrawn="1"/>
        </p:nvSpPr>
        <p:spPr bwMode="auto">
          <a:xfrm>
            <a:off x="3762375" y="5020072"/>
            <a:ext cx="1619250" cy="684213"/>
          </a:xfrm>
          <a:prstGeom prst="roundRect">
            <a:avLst>
              <a:gd name="adj" fmla="val 11527"/>
            </a:avLst>
          </a:prstGeom>
          <a:solidFill>
            <a:srgbClr val="FFD291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62"/>
          <p:cNvSpPr>
            <a:spLocks noChangeArrowheads="1"/>
          </p:cNvSpPr>
          <p:nvPr userDrawn="1"/>
        </p:nvSpPr>
        <p:spPr bwMode="auto">
          <a:xfrm>
            <a:off x="5491163" y="5020072"/>
            <a:ext cx="1619250" cy="684213"/>
          </a:xfrm>
          <a:prstGeom prst="roundRect">
            <a:avLst>
              <a:gd name="adj" fmla="val 12812"/>
            </a:avLst>
          </a:prstGeom>
          <a:solidFill>
            <a:srgbClr val="AACD55"/>
          </a:solidFill>
          <a:ln>
            <a:noFill/>
          </a:ln>
          <a:effectLst/>
        </p:spPr>
        <p:txBody>
          <a:bodyPr wrap="none" anchor="ctr"/>
          <a:lstStyle/>
          <a:p>
            <a:endParaRPr lang="de-AT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67"/>
          <p:cNvSpPr>
            <a:spLocks noChangeArrowheads="1"/>
          </p:cNvSpPr>
          <p:nvPr userDrawn="1"/>
        </p:nvSpPr>
        <p:spPr bwMode="auto">
          <a:xfrm>
            <a:off x="304800" y="3038872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714375"/>
            <a:r>
              <a:rPr lang="de-AT" sz="1000" b="1" dirty="0">
                <a:latin typeface="Arial" pitchFamily="34" charset="0"/>
                <a:cs typeface="Arial" pitchFamily="34" charset="0"/>
              </a:rPr>
              <a:t>Blau </a:t>
            </a:r>
            <a:r>
              <a:rPr lang="de-AT" sz="1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AT" sz="1000" b="1" dirty="0">
                <a:latin typeface="Arial" pitchFamily="34" charset="0"/>
                <a:cs typeface="Arial" pitchFamily="34" charset="0"/>
              </a:rPr>
              <a:t>	</a:t>
            </a:r>
            <a:r>
              <a:rPr lang="de-AT" sz="1000" dirty="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714375"/>
            <a:r>
              <a:rPr lang="de-AT" sz="1000" b="1" dirty="0" smtClean="0">
                <a:latin typeface="Arial" pitchFamily="34" charset="0"/>
                <a:cs typeface="Arial" pitchFamily="34" charset="0"/>
              </a:rPr>
              <a:t>RTR-Blau</a:t>
            </a:r>
            <a:r>
              <a:rPr lang="de-AT" sz="1000" dirty="0" smtClean="0">
                <a:latin typeface="Arial" pitchFamily="34" charset="0"/>
                <a:cs typeface="Arial" pitchFamily="34" charset="0"/>
              </a:rPr>
              <a:t>	G </a:t>
            </a:r>
            <a:r>
              <a:rPr lang="de-AT" sz="1000" dirty="0">
                <a:latin typeface="Arial" pitchFamily="34" charset="0"/>
                <a:cs typeface="Arial" pitchFamily="34" charset="0"/>
              </a:rPr>
              <a:t>= 70</a:t>
            </a:r>
          </a:p>
          <a:p>
            <a:pPr algn="l" defTabSz="714375"/>
            <a:r>
              <a:rPr lang="de-AT" sz="1000" dirty="0">
                <a:latin typeface="Arial" pitchFamily="34" charset="0"/>
                <a:cs typeface="Arial" pitchFamily="34" charset="0"/>
              </a:rPr>
              <a:t>	B = 135</a:t>
            </a:r>
            <a:r>
              <a:rPr lang="de-AT" sz="1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" name="Rectangle 68"/>
          <p:cNvSpPr>
            <a:spLocks noChangeArrowheads="1"/>
          </p:cNvSpPr>
          <p:nvPr userDrawn="1"/>
        </p:nvSpPr>
        <p:spPr bwMode="auto">
          <a:xfrm>
            <a:off x="304800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Blau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130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190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4" name="Rectangle 69"/>
          <p:cNvSpPr>
            <a:spLocks noChangeArrowheads="1"/>
          </p:cNvSpPr>
          <p:nvPr userDrawn="1"/>
        </p:nvSpPr>
        <p:spPr bwMode="auto">
          <a:xfrm>
            <a:off x="304800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Blau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185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195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220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" name="Rectangle 70"/>
          <p:cNvSpPr>
            <a:spLocks noChangeArrowheads="1"/>
          </p:cNvSpPr>
          <p:nvPr userDrawn="1"/>
        </p:nvSpPr>
        <p:spPr bwMode="auto">
          <a:xfrm>
            <a:off x="2052638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Rot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153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" name="Rectangle 71"/>
          <p:cNvSpPr>
            <a:spLocks noChangeArrowheads="1"/>
          </p:cNvSpPr>
          <p:nvPr userDrawn="1"/>
        </p:nvSpPr>
        <p:spPr bwMode="auto">
          <a:xfrm>
            <a:off x="3810000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Gelb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Rectangle 72"/>
          <p:cNvSpPr>
            <a:spLocks noChangeArrowheads="1"/>
          </p:cNvSpPr>
          <p:nvPr userDrawn="1"/>
        </p:nvSpPr>
        <p:spPr bwMode="auto">
          <a:xfrm>
            <a:off x="5562600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Grün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102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73"/>
          <p:cNvSpPr>
            <a:spLocks noChangeArrowheads="1"/>
          </p:cNvSpPr>
          <p:nvPr userDrawn="1"/>
        </p:nvSpPr>
        <p:spPr bwMode="auto">
          <a:xfrm>
            <a:off x="7219950" y="30388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>
              <a:tabLst>
                <a:tab pos="762000" algn="l"/>
              </a:tabLst>
            </a:pPr>
            <a:r>
              <a:rPr lang="de-AT" sz="1000" b="1">
                <a:latin typeface="Arial" pitchFamily="34" charset="0"/>
                <a:cs typeface="Arial" pitchFamily="34" charset="0"/>
              </a:rPr>
              <a:t>Schwarz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571500">
              <a:tabLst>
                <a:tab pos="762000" algn="l"/>
              </a:tabLst>
            </a:pPr>
            <a:r>
              <a:rPr lang="de-AT" sz="1000">
                <a:latin typeface="Arial" pitchFamily="34" charset="0"/>
                <a:cs typeface="Arial" pitchFamily="34" charset="0"/>
              </a:rPr>
              <a:t>	G = 0</a:t>
            </a:r>
          </a:p>
          <a:p>
            <a:pPr algn="l" defTabSz="571500">
              <a:tabLst>
                <a:tab pos="762000" algn="l"/>
              </a:tabLst>
            </a:pPr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Rectangle 74"/>
          <p:cNvSpPr>
            <a:spLocks noChangeArrowheads="1"/>
          </p:cNvSpPr>
          <p:nvPr userDrawn="1"/>
        </p:nvSpPr>
        <p:spPr bwMode="auto">
          <a:xfrm>
            <a:off x="2033588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Rot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215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75"/>
          <p:cNvSpPr>
            <a:spLocks noChangeArrowheads="1"/>
          </p:cNvSpPr>
          <p:nvPr userDrawn="1"/>
        </p:nvSpPr>
        <p:spPr bwMode="auto">
          <a:xfrm>
            <a:off x="3762375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Gelb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170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35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76"/>
          <p:cNvSpPr>
            <a:spLocks noChangeArrowheads="1"/>
          </p:cNvSpPr>
          <p:nvPr userDrawn="1"/>
        </p:nvSpPr>
        <p:spPr bwMode="auto">
          <a:xfrm>
            <a:off x="5491163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Grün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140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0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77"/>
          <p:cNvSpPr>
            <a:spLocks noChangeArrowheads="1"/>
          </p:cNvSpPr>
          <p:nvPr userDrawn="1"/>
        </p:nvSpPr>
        <p:spPr bwMode="auto">
          <a:xfrm>
            <a:off x="7219950" y="44104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762000"/>
            <a:r>
              <a:rPr lang="de-AT" sz="1000" b="1">
                <a:latin typeface="Arial" pitchFamily="34" charset="0"/>
                <a:cs typeface="Arial" pitchFamily="34" charset="0"/>
              </a:rPr>
              <a:t>Grau 1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119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G = 119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B = 119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" name="Rectangle 78"/>
          <p:cNvSpPr>
            <a:spLocks noChangeArrowheads="1"/>
          </p:cNvSpPr>
          <p:nvPr userDrawn="1"/>
        </p:nvSpPr>
        <p:spPr bwMode="auto">
          <a:xfrm>
            <a:off x="2033588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Rot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245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85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85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" name="Rectangle 79"/>
          <p:cNvSpPr>
            <a:spLocks noChangeArrowheads="1"/>
          </p:cNvSpPr>
          <p:nvPr userDrawn="1"/>
        </p:nvSpPr>
        <p:spPr bwMode="auto">
          <a:xfrm>
            <a:off x="3762375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Gelb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255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210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145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5" name="Rectangle 80"/>
          <p:cNvSpPr>
            <a:spLocks noChangeArrowheads="1"/>
          </p:cNvSpPr>
          <p:nvPr userDrawn="1"/>
        </p:nvSpPr>
        <p:spPr bwMode="auto">
          <a:xfrm>
            <a:off x="5491163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571500"/>
            <a:r>
              <a:rPr lang="de-AT" sz="1000" b="1">
                <a:latin typeface="Arial" pitchFamily="34" charset="0"/>
                <a:cs typeface="Arial" pitchFamily="34" charset="0"/>
              </a:rPr>
              <a:t>Grün 3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170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G = 205</a:t>
            </a:r>
          </a:p>
          <a:p>
            <a:pPr algn="l" defTabSz="571500"/>
            <a:r>
              <a:rPr lang="de-AT" sz="1000">
                <a:latin typeface="Arial" pitchFamily="34" charset="0"/>
                <a:cs typeface="Arial" pitchFamily="34" charset="0"/>
              </a:rPr>
              <a:t>	B = 85</a:t>
            </a:r>
            <a:r>
              <a:rPr lang="de-AT" sz="1000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6" name="Rectangle 81"/>
          <p:cNvSpPr>
            <a:spLocks noChangeArrowheads="1"/>
          </p:cNvSpPr>
          <p:nvPr userDrawn="1"/>
        </p:nvSpPr>
        <p:spPr bwMode="auto">
          <a:xfrm>
            <a:off x="7219950" y="5782072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762000"/>
            <a:r>
              <a:rPr lang="de-AT" sz="1000" b="1">
                <a:latin typeface="Arial" pitchFamily="34" charset="0"/>
                <a:cs typeface="Arial" pitchFamily="34" charset="0"/>
              </a:rPr>
              <a:t>Grau 2	</a:t>
            </a:r>
            <a:r>
              <a:rPr lang="de-AT" sz="1000">
                <a:latin typeface="Arial" pitchFamily="34" charset="0"/>
                <a:cs typeface="Arial" pitchFamily="34" charset="0"/>
              </a:rPr>
              <a:t>R = 192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G = 192</a:t>
            </a:r>
          </a:p>
          <a:p>
            <a:pPr algn="l" defTabSz="762000"/>
            <a:r>
              <a:rPr lang="de-AT" sz="1000">
                <a:latin typeface="Arial" pitchFamily="34" charset="0"/>
                <a:cs typeface="Arial" pitchFamily="34" charset="0"/>
              </a:rPr>
              <a:t>	B = 192</a:t>
            </a:r>
            <a:endParaRPr lang="de-AT" sz="1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lang="en-GB" sz="1200" smtClean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de-AT" sz="1200" noProof="0" dirty="0" smtClean="0">
                <a:effectLst/>
                <a:latin typeface="+mn-lt"/>
                <a:ea typeface="Calibri"/>
              </a:rPr>
              <a:t>Nach Möglichkeit nur die Farben der Folienfarbskala verwenden! </a:t>
            </a:r>
            <a:br>
              <a:rPr lang="de-AT" sz="1200" noProof="0" dirty="0" smtClean="0">
                <a:effectLst/>
                <a:latin typeface="+mn-lt"/>
                <a:ea typeface="Calibri"/>
              </a:rPr>
            </a:br>
            <a:r>
              <a:rPr lang="de-AT" sz="1200" noProof="0" dirty="0" smtClean="0">
                <a:effectLst/>
                <a:latin typeface="+mn-lt"/>
                <a:ea typeface="Calibri"/>
              </a:rPr>
              <a:t>Weitere Farbabstufungen der vorgeschlagenen Farbtöne sind jedoch möglich</a:t>
            </a:r>
            <a:r>
              <a:rPr lang="de-AT" sz="1200" noProof="0" dirty="0" smtClean="0">
                <a:effectLst/>
                <a:latin typeface="Times New Roman"/>
                <a:ea typeface="Calibri"/>
              </a:rPr>
              <a:t>!</a:t>
            </a:r>
            <a:endParaRPr lang="de-AT" noProof="0" dirty="0"/>
          </a:p>
        </p:txBody>
      </p:sp>
      <p:sp>
        <p:nvSpPr>
          <p:cNvPr id="39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40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41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3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 userDrawn="1"/>
        </p:nvSpPr>
        <p:spPr>
          <a:xfrm>
            <a:off x="179512" y="1700808"/>
            <a:ext cx="8773200" cy="4824536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179387" y="1700212"/>
            <a:ext cx="8773200" cy="48251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85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00" y="2206800"/>
            <a:ext cx="8773045" cy="4318544"/>
          </a:xfrm>
          <a:prstGeom prst="roundRect">
            <a:avLst>
              <a:gd name="adj" fmla="val 1187"/>
            </a:avLst>
          </a:prstGeom>
          <a:ln>
            <a:noFill/>
          </a:ln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179512" y="2204864"/>
            <a:ext cx="877320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48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2 Spalten mit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 userDrawn="1"/>
        </p:nvSpPr>
        <p:spPr>
          <a:xfrm>
            <a:off x="4652392" y="2707200"/>
            <a:ext cx="4320480" cy="3314088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179512" y="2707200"/>
            <a:ext cx="4320480" cy="3314088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1200" y="2708275"/>
            <a:ext cx="4320000" cy="3313013"/>
          </a:xfrm>
          <a:prstGeom prst="roundRect">
            <a:avLst>
              <a:gd name="adj" fmla="val 2112"/>
            </a:avLst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2708275"/>
            <a:ext cx="4320604" cy="3313013"/>
          </a:xfrm>
          <a:prstGeom prst="roundRect">
            <a:avLst>
              <a:gd name="adj" fmla="val 2035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1" name="Abgerundetes Rechteck 20"/>
          <p:cNvSpPr/>
          <p:nvPr userDrawn="1"/>
        </p:nvSpPr>
        <p:spPr>
          <a:xfrm>
            <a:off x="179637" y="6117126"/>
            <a:ext cx="8793360" cy="403200"/>
          </a:xfrm>
          <a:prstGeom prst="roundRect">
            <a:avLst>
              <a:gd name="adj" fmla="val 15167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Inhaltsplatzhalter 2"/>
          <p:cNvSpPr>
            <a:spLocks noGrp="1"/>
          </p:cNvSpPr>
          <p:nvPr>
            <p:ph sz="half" idx="16" hasCustomPrompt="1"/>
          </p:nvPr>
        </p:nvSpPr>
        <p:spPr>
          <a:xfrm>
            <a:off x="179512" y="6116780"/>
            <a:ext cx="8785225" cy="401638"/>
          </a:xfrm>
          <a:prstGeom prst="roundRect">
            <a:avLst>
              <a:gd name="adj" fmla="val 16989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erklärender Text / mind. 12 Punkt / fette Darstellung </a:t>
            </a:r>
            <a:r>
              <a:rPr lang="de-DE" dirty="0" err="1" smtClean="0"/>
              <a:t>mgl</a:t>
            </a:r>
            <a:r>
              <a:rPr lang="de-DE" dirty="0" smtClean="0"/>
              <a:t>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6"/>
          </a:xfrm>
        </p:spPr>
        <p:txBody>
          <a:bodyPr/>
          <a:lstStyle>
            <a:lvl1pPr>
              <a:defRPr/>
            </a:lvl1pPr>
          </a:lstStyle>
          <a:p>
            <a:r>
              <a:rPr lang="de-AT" noProof="0" smtClean="0"/>
              <a:t>Kernaussage der Folie</a:t>
            </a:r>
            <a:br>
              <a:rPr lang="de-AT" noProof="0" smtClean="0"/>
            </a:br>
            <a:r>
              <a:rPr lang="de-AT" noProof="0" smtClean="0"/>
              <a:t>max. 2 Zeilen (sollte ein Satz sein, mit Punkt enden)</a:t>
            </a:r>
            <a:endParaRPr lang="de-AT" noProof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79389" y="2205038"/>
            <a:ext cx="4320603" cy="433387"/>
          </a:xfrm>
          <a:prstGeom prst="roundRect">
            <a:avLst>
              <a:gd name="adj" fmla="val 1587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Untertitel (einzeilig, nicht fett, ohne Punkt)</a:t>
            </a:r>
            <a:endParaRPr lang="en-GB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2205038"/>
            <a:ext cx="4323592" cy="433387"/>
          </a:xfrm>
          <a:prstGeom prst="roundRect">
            <a:avLst>
              <a:gd name="adj" fmla="val 1587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Untertitel (einzeilig, nicht fett, ohne Punkt)</a:t>
            </a:r>
            <a:endParaRPr lang="en-GB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7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45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17"/>
          </p:nvPr>
        </p:nvSpPr>
        <p:spPr>
          <a:xfrm>
            <a:off x="180000" y="2204864"/>
            <a:ext cx="4320000" cy="43204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808038" indent="0">
              <a:buNone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56510" y="2204864"/>
            <a:ext cx="432048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183630" y="2204864"/>
            <a:ext cx="432048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56510" y="2204864"/>
            <a:ext cx="4320604" cy="431971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 marL="808038" indent="0">
              <a:buNone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, 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84167" y="2205038"/>
            <a:ext cx="2880445" cy="43203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79512" y="2205038"/>
            <a:ext cx="2880320" cy="4320306"/>
          </a:xfrm>
          <a:prstGeom prst="roundRect">
            <a:avLst>
              <a:gd name="adj" fmla="val 240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(mind. 12 Punkt)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4"/>
          </p:nvPr>
        </p:nvSpPr>
        <p:spPr>
          <a:xfrm>
            <a:off x="3131840" y="2204864"/>
            <a:ext cx="2880445" cy="4320480"/>
          </a:xfrm>
          <a:prstGeom prst="roundRect">
            <a:avLst>
              <a:gd name="adj" fmla="val 2401"/>
            </a:avLst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183630" y="2204864"/>
            <a:ext cx="2876202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3131840" y="2204864"/>
            <a:ext cx="2876202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6084168" y="2212628"/>
            <a:ext cx="2876202" cy="4312716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5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25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Kern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ellenplatzhalter 9"/>
          <p:cNvSpPr>
            <a:spLocks noGrp="1"/>
          </p:cNvSpPr>
          <p:nvPr>
            <p:ph type="tbl" sz="quarter" idx="17"/>
          </p:nvPr>
        </p:nvSpPr>
        <p:spPr>
          <a:xfrm>
            <a:off x="179512" y="2222500"/>
            <a:ext cx="8773200" cy="4302844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AT" dirty="0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179512" y="2204864"/>
            <a:ext cx="8773200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1" y="818535"/>
            <a:ext cx="8773045" cy="7382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90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mit Beschreibung und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9" y="1700213"/>
            <a:ext cx="8785224" cy="433387"/>
          </a:xfrm>
          <a:prstGeom prst="roundRect">
            <a:avLst>
              <a:gd name="adj" fmla="val 1587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(einzeilig, nicht fett, ohne Punkt)</a:t>
            </a:r>
            <a:endParaRPr lang="en-GB" dirty="0"/>
          </a:p>
        </p:txBody>
      </p:sp>
      <p:sp>
        <p:nvSpPr>
          <p:cNvPr id="11" name="Diagrammplatzhalter 9"/>
          <p:cNvSpPr>
            <a:spLocks noGrp="1"/>
          </p:cNvSpPr>
          <p:nvPr>
            <p:ph type="chart" sz="quarter" idx="14"/>
          </p:nvPr>
        </p:nvSpPr>
        <p:spPr>
          <a:xfrm>
            <a:off x="179388" y="2205037"/>
            <a:ext cx="5329237" cy="4320307"/>
          </a:xfrm>
        </p:spPr>
        <p:txBody>
          <a:bodyPr/>
          <a:lstStyle/>
          <a:p>
            <a:r>
              <a:rPr lang="de-DE" noProof="0" smtClean="0"/>
              <a:t>Diagramm durch Klicken auf Symbol hinzufügen</a:t>
            </a:r>
            <a:endParaRPr lang="de-AT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178867" y="6237311"/>
            <a:ext cx="5329237" cy="288033"/>
          </a:xfrm>
          <a:prstGeom prst="roundRect">
            <a:avLst>
              <a:gd name="adj" fmla="val 22738"/>
            </a:avLst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55600" indent="0">
              <a:buNone/>
              <a:defRPr/>
            </a:lvl2pPr>
          </a:lstStyle>
          <a:p>
            <a:pPr lvl="0"/>
            <a:r>
              <a:rPr lang="de-DE" dirty="0" smtClean="0"/>
              <a:t>Quelle: wenn nötig z.B. hier unterbringen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652000" y="2205038"/>
            <a:ext cx="3312000" cy="4320306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lang="de-AT" sz="1600" smtClean="0"/>
            </a:lvl1pPr>
            <a:lvl2pPr marL="355600" indent="0">
              <a:buNone/>
              <a:defRPr sz="1600"/>
            </a:lvl2pPr>
          </a:lstStyle>
          <a:p>
            <a:r>
              <a:rPr lang="de-DE" dirty="0" smtClean="0"/>
              <a:t>Bei selbst erstellten Diagrammen: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Diagramme immer „flach“, d.h. ohne 3-dimensionale Darstellung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Hintergrundfarbe weiß</a:t>
            </a:r>
            <a:br>
              <a:rPr lang="de-DE" dirty="0" smtClean="0"/>
            </a:br>
            <a:r>
              <a:rPr lang="de-DE" dirty="0" smtClean="0"/>
              <a:t>Keine Gitternetzlinien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Schatten sind nicht zulässig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Beschriftung Schwarz heller 50%, Schriftgröße 10 </a:t>
            </a:r>
            <a:r>
              <a:rPr lang="de-DE" dirty="0" err="1" smtClean="0"/>
              <a:t>pkt.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183630" y="2204864"/>
            <a:ext cx="5324474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5652120" y="2204864"/>
            <a:ext cx="3312368" cy="4320480"/>
          </a:xfrm>
          <a:prstGeom prst="roundRect">
            <a:avLst>
              <a:gd name="adj" fmla="val 1583"/>
            </a:avLst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0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21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21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für neues 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387" y="3068638"/>
            <a:ext cx="8785225" cy="504825"/>
          </a:xfrm>
        </p:spPr>
        <p:txBody>
          <a:bodyPr anchor="t"/>
          <a:lstStyle>
            <a:lvl1pPr algn="l">
              <a:defRPr sz="2400" b="0" cap="none" baseline="0"/>
            </a:lvl1pPr>
          </a:lstStyle>
          <a:p>
            <a:r>
              <a:rPr lang="de-DE" dirty="0" smtClean="0"/>
              <a:t>Kapitelüberschrift</a:t>
            </a:r>
            <a:endParaRPr lang="en-GB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179512" y="6592267"/>
            <a:ext cx="792088" cy="292845"/>
          </a:xfrm>
        </p:spPr>
        <p:txBody>
          <a:bodyPr lIns="0"/>
          <a:lstStyle/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043608" y="6592267"/>
            <a:ext cx="6768752" cy="292845"/>
          </a:xfrm>
        </p:spPr>
        <p:txBody>
          <a:bodyPr/>
          <a:lstStyle/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7895196" y="6592267"/>
            <a:ext cx="1057516" cy="293117"/>
          </a:xfrm>
        </p:spPr>
        <p:txBody>
          <a:bodyPr rIns="0"/>
          <a:lstStyle/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60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1" y="1700212"/>
            <a:ext cx="8773045" cy="4825131"/>
          </a:xfrm>
          <a:prstGeom prst="roundRect">
            <a:avLst>
              <a:gd name="adj" fmla="val 1574"/>
            </a:avLst>
          </a:prstGeom>
          <a:ln cap="flat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9511" y="816769"/>
            <a:ext cx="8773045" cy="7400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Kernaussage der Folie</a:t>
            </a:r>
            <a:br>
              <a:rPr lang="de-DE" dirty="0" smtClean="0"/>
            </a:br>
            <a:r>
              <a:rPr lang="de-DE" dirty="0" smtClean="0"/>
              <a:t>max. 2 Zeilen (sollte ein Satz sein, mit Punkt enden)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592267"/>
            <a:ext cx="792038" cy="29284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D642A274-7580-4E47-9434-269BF7E125B4}" type="datetime1">
              <a:rPr lang="de-AT" smtClean="0"/>
              <a:pPr/>
              <a:t>12.02.2016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43608" y="6592267"/>
            <a:ext cx="6768480" cy="292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AT" dirty="0" smtClean="0"/>
              <a:t>Im Menü Einfügen – Kopf- und Fußzeile den gewünschten Text einfügen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95195" y="6592267"/>
            <a:ext cx="1057361" cy="29311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532F95C-F709-42B5-A718-97FC8069B6D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79512" y="836613"/>
            <a:ext cx="8785225" cy="0"/>
          </a:xfrm>
          <a:prstGeom prst="line">
            <a:avLst/>
          </a:prstGeom>
          <a:noFill/>
          <a:ln w="9525">
            <a:solidFill>
              <a:srgbClr val="00468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79512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08125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911350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420937" y="304800"/>
            <a:ext cx="228600" cy="228600"/>
          </a:xfrm>
          <a:prstGeom prst="rect">
            <a:avLst/>
          </a:prstGeom>
          <a:noFill/>
          <a:ln w="12700">
            <a:solidFill>
              <a:srgbClr val="BFBFB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607" y="130174"/>
            <a:ext cx="467950" cy="62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60" r:id="rId4"/>
    <p:sldLayoutId id="2147483662" r:id="rId5"/>
    <p:sldLayoutId id="2147483661" r:id="rId6"/>
    <p:sldLayoutId id="2147483670" r:id="rId7"/>
    <p:sldLayoutId id="2147483652" r:id="rId8"/>
    <p:sldLayoutId id="2147483651" r:id="rId9"/>
    <p:sldLayoutId id="2147483668" r:id="rId10"/>
    <p:sldLayoutId id="2147483667" r:id="rId11"/>
    <p:sldLayoutId id="2147483666" r:id="rId12"/>
    <p:sldLayoutId id="2147483655" r:id="rId13"/>
    <p:sldLayoutId id="2147483665" r:id="rId14"/>
    <p:sldLayoutId id="2147483654" r:id="rId15"/>
  </p:sldLayoutIdLst>
  <p:timing>
    <p:tnLst>
      <p:par>
        <p:cTn id="1" dur="indefinite" restart="never" nodeType="tmRoot"/>
      </p:par>
    </p:tnLst>
  </p:timing>
  <p:hf hdr="0"/>
  <p:txStyles>
    <p:titleStyle>
      <a:lvl1pPr marL="0" indent="0"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28650" indent="-2730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08038" indent="-17938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85838" indent="-1778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Wingdings" pitchFamily="2" charset="2"/>
        <a:buNone/>
        <a:defRPr sz="20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053181"/>
              </p:ext>
            </p:extLst>
          </p:nvPr>
        </p:nvGraphicFramePr>
        <p:xfrm>
          <a:off x="179388" y="2206625"/>
          <a:ext cx="8774112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Preise am Mobilfunkmarkt sinken weiter!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RTR-Mobilfunkpreisindex</a:t>
            </a:r>
            <a:r>
              <a:rPr lang="de-DE" dirty="0" smtClean="0"/>
              <a:t>: </a:t>
            </a:r>
            <a:r>
              <a:rPr lang="de-DE" dirty="0"/>
              <a:t>Daten bis inkl. </a:t>
            </a:r>
            <a:r>
              <a:rPr lang="de-DE" dirty="0" smtClean="0"/>
              <a:t>Dezember</a:t>
            </a:r>
            <a:r>
              <a:rPr lang="de-DE" dirty="0" smtClean="0"/>
              <a:t> </a:t>
            </a:r>
            <a:r>
              <a:rPr lang="de-DE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63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enutzerdefiniert 2">
      <a:dk1>
        <a:srgbClr val="004B87"/>
      </a:dk1>
      <a:lt1>
        <a:srgbClr val="FFFFFF"/>
      </a:lt1>
      <a:dk2>
        <a:srgbClr val="000000"/>
      </a:dk2>
      <a:lt2>
        <a:srgbClr val="FFFFFF"/>
      </a:lt2>
      <a:accent1>
        <a:srgbClr val="004687"/>
      </a:accent1>
      <a:accent2>
        <a:srgbClr val="990000"/>
      </a:accent2>
      <a:accent3>
        <a:srgbClr val="8291BE"/>
      </a:accent3>
      <a:accent4>
        <a:srgbClr val="B9C3DC"/>
      </a:accent4>
      <a:accent5>
        <a:srgbClr val="006600"/>
      </a:accent5>
      <a:accent6>
        <a:srgbClr val="777777"/>
      </a:accent6>
      <a:hlink>
        <a:srgbClr val="0000FF"/>
      </a:hlink>
      <a:folHlink>
        <a:srgbClr val="800080"/>
      </a:folHlink>
    </a:clrScheme>
    <a:fontScheme name="RTR_PP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cap="flat">
          <a:noFill/>
        </a:ln>
      </a:spPr>
      <a:bodyPr vert="horz" wrap="none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</Words>
  <Application>Microsoft Office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Preise am Mobilfunkmarkt sinken weiter!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 sinkende Preise am Mobilfunkmarkt: Der Wettbewerb wird durch neue Anbieter angekurbelt!</dc:title>
  <dc:creator>Daniela Andreasch</dc:creator>
  <cp:lastModifiedBy>Daniela Andreasch</cp:lastModifiedBy>
  <cp:revision>4</cp:revision>
  <dcterms:created xsi:type="dcterms:W3CDTF">2016-02-12T12:22:09Z</dcterms:created>
  <dcterms:modified xsi:type="dcterms:W3CDTF">2016-02-12T12:31:10Z</dcterms:modified>
</cp:coreProperties>
</file>